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A4D7F-4290-42AC-A320-3B2718E89D69}" type="datetimeFigureOut">
              <a:rPr lang="en-US" smtClean="0"/>
              <a:t>2/7/2023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E725C-D37B-4A1F-8397-A044F298CF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1697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A4D7F-4290-42AC-A320-3B2718E89D69}" type="datetimeFigureOut">
              <a:rPr lang="en-US" smtClean="0"/>
              <a:t>2/7/2023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E725C-D37B-4A1F-8397-A044F298CF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6643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A4D7F-4290-42AC-A320-3B2718E89D69}" type="datetimeFigureOut">
              <a:rPr lang="en-US" smtClean="0"/>
              <a:t>2/7/2023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E725C-D37B-4A1F-8397-A044F298CF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2230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A4D7F-4290-42AC-A320-3B2718E89D69}" type="datetimeFigureOut">
              <a:rPr lang="en-US" smtClean="0"/>
              <a:t>2/7/2023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E725C-D37B-4A1F-8397-A044F298CF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3085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A4D7F-4290-42AC-A320-3B2718E89D69}" type="datetimeFigureOut">
              <a:rPr lang="en-US" smtClean="0"/>
              <a:t>2/7/2023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E725C-D37B-4A1F-8397-A044F298CF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6448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A4D7F-4290-42AC-A320-3B2718E89D69}" type="datetimeFigureOut">
              <a:rPr lang="en-US" smtClean="0"/>
              <a:t>2/7/2023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E725C-D37B-4A1F-8397-A044F298CF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0372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A4D7F-4290-42AC-A320-3B2718E89D69}" type="datetimeFigureOut">
              <a:rPr lang="en-US" smtClean="0"/>
              <a:t>2/7/2023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E725C-D37B-4A1F-8397-A044F298CF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0764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A4D7F-4290-42AC-A320-3B2718E89D69}" type="datetimeFigureOut">
              <a:rPr lang="en-US" smtClean="0"/>
              <a:t>2/7/2023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E725C-D37B-4A1F-8397-A044F298CF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503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A4D7F-4290-42AC-A320-3B2718E89D69}" type="datetimeFigureOut">
              <a:rPr lang="en-US" smtClean="0"/>
              <a:t>2/7/2023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E725C-D37B-4A1F-8397-A044F298CF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9707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A4D7F-4290-42AC-A320-3B2718E89D69}" type="datetimeFigureOut">
              <a:rPr lang="en-US" smtClean="0"/>
              <a:t>2/7/2023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E725C-D37B-4A1F-8397-A044F298CF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7246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A4D7F-4290-42AC-A320-3B2718E89D69}" type="datetimeFigureOut">
              <a:rPr lang="en-US" smtClean="0"/>
              <a:t>2/7/2023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E725C-D37B-4A1F-8397-A044F298CF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2951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4A4D7F-4290-42AC-A320-3B2718E89D69}" type="datetimeFigureOut">
              <a:rPr lang="en-US" smtClean="0"/>
              <a:t>2/7/2023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FE725C-D37B-4A1F-8397-A044F298CF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1255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523" y="1715885"/>
            <a:ext cx="7429500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06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9687" y="0"/>
            <a:ext cx="9572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6224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343" y="290685"/>
            <a:ext cx="9486900" cy="614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2308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881" y="377363"/>
            <a:ext cx="9363075" cy="615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5213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607" y="333461"/>
            <a:ext cx="9572625" cy="612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8759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607" y="306098"/>
            <a:ext cx="9572625" cy="616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5808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254" y="339264"/>
            <a:ext cx="9505950" cy="622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205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285" y="257261"/>
            <a:ext cx="9582150" cy="627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6106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2984" y="5818476"/>
            <a:ext cx="1857375" cy="7905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210" y="337549"/>
            <a:ext cx="8441834" cy="6172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5970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508" y="523355"/>
            <a:ext cx="9505950" cy="621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9396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792" y="391650"/>
            <a:ext cx="9477375" cy="612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9473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770" y="495636"/>
            <a:ext cx="9451397" cy="6091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2189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404" y="346537"/>
            <a:ext cx="9486900" cy="611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3490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3448" y="5869738"/>
            <a:ext cx="885825" cy="6381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" y="460040"/>
            <a:ext cx="8028276" cy="5940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8037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279" y="375111"/>
            <a:ext cx="9534525" cy="605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7368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252" y="422650"/>
            <a:ext cx="9458325" cy="602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756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221" y="710565"/>
            <a:ext cx="9534525" cy="561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998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180" y="285923"/>
            <a:ext cx="9467850" cy="615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9383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390" y="397711"/>
            <a:ext cx="9544050" cy="602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8815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466" y="460577"/>
            <a:ext cx="9391650" cy="608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4245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525" y="395201"/>
            <a:ext cx="9496425" cy="613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5696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179" y="530802"/>
            <a:ext cx="9610725" cy="596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9011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968" y="393902"/>
            <a:ext cx="9486900" cy="621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2341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582" y="309649"/>
            <a:ext cx="9448800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7486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7011" y="6173845"/>
            <a:ext cx="1885950" cy="5619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451" y="337991"/>
            <a:ext cx="9558510" cy="6397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4262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772" y="357101"/>
            <a:ext cx="9639300" cy="621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3140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956" y="454726"/>
            <a:ext cx="8257655" cy="6218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5607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730" y="367838"/>
            <a:ext cx="9477375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9141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784" y="407063"/>
            <a:ext cx="9534525" cy="614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9502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444" y="296660"/>
            <a:ext cx="9458325" cy="611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6459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964" y="448192"/>
            <a:ext cx="8248130" cy="6207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862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05" y="857510"/>
            <a:ext cx="9505950" cy="494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6141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358" y="339176"/>
            <a:ext cx="9525000" cy="6296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0084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Gemalto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Manchanda Jatin</dc:creator>
  <cp:lastModifiedBy>Manchanda Jatin</cp:lastModifiedBy>
  <cp:revision>5</cp:revision>
  <dcterms:created xsi:type="dcterms:W3CDTF">2023-02-07T10:09:02Z</dcterms:created>
  <dcterms:modified xsi:type="dcterms:W3CDTF">2023-02-07T10:39:03Z</dcterms:modified>
</cp:coreProperties>
</file>